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4" r:id="rId3"/>
    <p:sldId id="259" r:id="rId4"/>
    <p:sldId id="260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88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94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66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7295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53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56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111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316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297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09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989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953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772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08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0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239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70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4D6EAA5-2218-4601-8B03-DE9D570E1D4B}" type="datetimeFigureOut">
              <a:rPr lang="ru-RU" smtClean="0"/>
              <a:t>07.05.2022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B99BB-A00C-466F-83EB-A6031369E3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419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609922-8D31-40F4-AD5D-4EF11E7E6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4007"/>
            <a:ext cx="9144000" cy="1588884"/>
          </a:xfrm>
        </p:spPr>
        <p:txBody>
          <a:bodyPr>
            <a:noAutofit/>
          </a:bodyPr>
          <a:lstStyle/>
          <a:p>
            <a:pPr algn="ctr"/>
            <a:r>
              <a:rPr lang="ru-RU" sz="6600" dirty="0"/>
              <a:t>Презентация к проекту «</a:t>
            </a:r>
            <a:r>
              <a:rPr lang="en-US" sz="6600" dirty="0"/>
              <a:t>All-in</a:t>
            </a:r>
            <a:r>
              <a:rPr lang="ru-RU" sz="6600" dirty="0"/>
              <a:t>»</a:t>
            </a:r>
          </a:p>
        </p:txBody>
      </p:sp>
      <p:pic>
        <p:nvPicPr>
          <p:cNvPr id="1026" name="Picture 2" descr="ФСК ЕЭС - дивидендная фишка. ">
            <a:extLst>
              <a:ext uri="{FF2B5EF4-FFF2-40B4-BE49-F238E27FC236}">
                <a16:creationId xmlns:a16="http://schemas.microsoft.com/office/drawing/2014/main" id="{7A01BFDB-15FA-42BB-8A02-C25D36CB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523" y="2433507"/>
            <a:ext cx="4552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2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D8AAE-5732-4C3E-99CB-E3937906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/>
          <a:lstStyle/>
          <a:p>
            <a:pPr algn="ctr"/>
            <a:r>
              <a:rPr lang="ru-RU" dirty="0"/>
              <a:t>Немного о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CBEAD9-507D-4B59-A745-E8E69077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Наш проект – довольно интересная игра, проверяющая удачливость и алчность каждого пользователя. Смысл – вовремя забрать деньги, максимально их приумножив. На самом деле, игра существовала и до нашей реализации, просто, как понял, еще не сыскала свою популярность. У каждого игрока есть стартовый капитал, который, по правилам «</a:t>
            </a:r>
            <a:r>
              <a:rPr lang="en-US" dirty="0"/>
              <a:t>All-in</a:t>
            </a:r>
            <a:r>
              <a:rPr lang="ru-RU" dirty="0"/>
              <a:t>», необходимо увеличивать. Предусмотрены фишки от разработчиков, которые появляются в процессе использования приложения.</a:t>
            </a:r>
          </a:p>
          <a:p>
            <a:r>
              <a:rPr lang="ru-RU" dirty="0"/>
              <a:t>Помните: фортуна – вещь непостоянная.</a:t>
            </a:r>
          </a:p>
          <a:p>
            <a:r>
              <a:rPr lang="ru-RU" dirty="0"/>
              <a:t>Удачи!</a:t>
            </a:r>
          </a:p>
        </p:txBody>
      </p:sp>
    </p:spTree>
    <p:extLst>
      <p:ext uri="{BB962C8B-B14F-4D97-AF65-F5344CB8AC3E}">
        <p14:creationId xmlns:p14="http://schemas.microsoft.com/office/powerpoint/2010/main" val="163045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C86C0-46D9-4454-986E-975AF234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08852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Меню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7AD279-6F74-42FA-BA7C-370132691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733" y="1191237"/>
            <a:ext cx="8686533" cy="471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05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3E8AA-CBC3-4786-BAC2-9C2EDF2F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Выбор аватара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9C199C2-BEDE-4B39-817E-E7817CEB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96" y="1422316"/>
            <a:ext cx="8224007" cy="444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9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9BF7A-2C84-4596-AF0D-89FD2A67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66623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Сама игра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409CBB-918E-41A3-BAF0-ECFDC534E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26" y="1248177"/>
            <a:ext cx="8138347" cy="43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5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EBA10-F292-47CD-9F16-EDD6F1F68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32342"/>
            <a:ext cx="10178322" cy="746066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Ежедневный бонус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80DA27-5047-46AA-81CD-C55F0ED8A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15" y="1311447"/>
            <a:ext cx="7796169" cy="42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71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4B777674-A2D9-4D64-BC7F-18EB43C14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7150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335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</TotalTime>
  <Words>100</Words>
  <Application>Microsoft Office PowerPoint</Application>
  <PresentationFormat>Широкоэкранный</PresentationFormat>
  <Paragraphs>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Ион</vt:lpstr>
      <vt:lpstr>Презентация к проекту «All-in»</vt:lpstr>
      <vt:lpstr>Немного о проекте</vt:lpstr>
      <vt:lpstr>Меню</vt:lpstr>
      <vt:lpstr>Выбор аватара</vt:lpstr>
      <vt:lpstr>Сама игра</vt:lpstr>
      <vt:lpstr>Ежедневный бонус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к проекту «11 игр»</dc:title>
  <dc:creator>леново ноут</dc:creator>
  <cp:lastModifiedBy>леново ноут</cp:lastModifiedBy>
  <cp:revision>3</cp:revision>
  <dcterms:created xsi:type="dcterms:W3CDTF">2022-01-18T20:53:23Z</dcterms:created>
  <dcterms:modified xsi:type="dcterms:W3CDTF">2022-05-07T11:01:29Z</dcterms:modified>
</cp:coreProperties>
</file>